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682" r:id="rId2"/>
    <p:sldMasterId id="2147483703" r:id="rId3"/>
  </p:sldMasterIdLst>
  <p:notesMasterIdLst>
    <p:notesMasterId r:id="rId5"/>
  </p:notesMasterIdLst>
  <p:handoutMasterIdLst>
    <p:handoutMasterId r:id="rId6"/>
  </p:handoutMasterIdLst>
  <p:sldIdLst>
    <p:sldId id="262" r:id="rId4"/>
  </p:sldIdLst>
  <p:sldSz cx="28800425" cy="43200638"/>
  <p:notesSz cx="6858000" cy="9144000"/>
  <p:defaultTextStyle>
    <a:defPPr>
      <a:defRPr lang="en-US"/>
    </a:defPPr>
    <a:lvl1pPr marL="0" algn="l" defTabSz="175386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175386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175386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175386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175386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175386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175386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175386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1753865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EFDCB00-FB96-4F5D-3573-19F0228866CA}" name="Grace Kang" initials="GK" userId="abe33e53654766fc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0EC"/>
    <a:srgbClr val="A40B5E"/>
    <a:srgbClr val="2864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174" y="36"/>
      </p:cViewPr>
      <p:guideLst>
        <p:guide orient="horz" pos="13607"/>
        <p:guide pos="907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8/10/relationships/authors" Target="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10AB64E-9B9A-A007-3103-1799211329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ECF33EF-CE76-9B1A-4F76-9FFD6B00C56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8C8ADC-834D-4A1C-9935-821B769B0A1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06266D1-3C4B-7AF7-42C8-EDBF7FBAFB6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05E1523-895D-C504-5C3C-D802045437E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8EB9E-9522-4DD5-AD75-4FCCC91D5D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0432392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B6E8B-8126-4811-A8DE-873DA3D1CC2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28F5D-94E4-4E3E-A4EA-5DA83D92F9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3027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>
            <a:extLst>
              <a:ext uri="{FF2B5EF4-FFF2-40B4-BE49-F238E27FC236}">
                <a16:creationId xmlns:a16="http://schemas.microsoft.com/office/drawing/2014/main" id="{8D6F5C2C-90FF-D5A5-0322-2138963E6535}"/>
              </a:ext>
            </a:extLst>
          </p:cNvPr>
          <p:cNvSpPr/>
          <p:nvPr userDrawn="1"/>
        </p:nvSpPr>
        <p:spPr>
          <a:xfrm>
            <a:off x="-102280" y="0"/>
            <a:ext cx="28548126" cy="461016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569"/>
          </a:p>
        </p:txBody>
      </p:sp>
      <p:sp>
        <p:nvSpPr>
          <p:cNvPr id="8" name="텍스트 개체 틀 7">
            <a:extLst>
              <a:ext uri="{FF2B5EF4-FFF2-40B4-BE49-F238E27FC236}">
                <a16:creationId xmlns:a16="http://schemas.microsoft.com/office/drawing/2014/main" id="{4A7EE6B9-FB3B-891F-EAB6-22C80EB8EA1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24381" y="442997"/>
            <a:ext cx="26307522" cy="1072131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4566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Abstract Title</a:t>
            </a:r>
            <a:endParaRPr lang="ko-KR" altLang="en-US" dirty="0"/>
          </a:p>
        </p:txBody>
      </p:sp>
      <p:sp>
        <p:nvSpPr>
          <p:cNvPr id="25" name="내용 개체 틀 2">
            <a:extLst>
              <a:ext uri="{FF2B5EF4-FFF2-40B4-BE49-F238E27FC236}">
                <a16:creationId xmlns:a16="http://schemas.microsoft.com/office/drawing/2014/main" id="{1A15AAF7-7B93-CB06-05D4-A3B9C6E4970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69801" y="9963732"/>
            <a:ext cx="10335949" cy="67071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903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34934" indent="0">
              <a:buFontTx/>
              <a:buNone/>
              <a:defRPr/>
            </a:lvl2pPr>
            <a:lvl3pPr marL="869869" indent="0">
              <a:buFontTx/>
              <a:buNone/>
              <a:defRPr/>
            </a:lvl3pPr>
            <a:lvl4pPr marL="1304803" indent="0">
              <a:buFontTx/>
              <a:buNone/>
              <a:defRPr/>
            </a:lvl4pPr>
            <a:lvl5pPr marL="1739737" indent="0">
              <a:buFontTx/>
              <a:buNone/>
              <a:defRPr/>
            </a:lvl5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18" name="텍스트 개체 틀 17">
            <a:extLst>
              <a:ext uri="{FF2B5EF4-FFF2-40B4-BE49-F238E27FC236}">
                <a16:creationId xmlns:a16="http://schemas.microsoft.com/office/drawing/2014/main" id="{D67C68EE-31BA-57CC-2F13-F72BC86CF67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481696" y="-23770"/>
            <a:ext cx="3347911" cy="138152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6279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P-000</a:t>
            </a:r>
            <a:endParaRPr lang="ko-KR" altLang="en-US" dirty="0"/>
          </a:p>
        </p:txBody>
      </p:sp>
      <p:sp>
        <p:nvSpPr>
          <p:cNvPr id="11" name="object 11">
            <a:extLst>
              <a:ext uri="{FF2B5EF4-FFF2-40B4-BE49-F238E27FC236}">
                <a16:creationId xmlns:a16="http://schemas.microsoft.com/office/drawing/2014/main" id="{6F3DF100-FB0D-9725-4E20-EC84611F54A9}"/>
              </a:ext>
            </a:extLst>
          </p:cNvPr>
          <p:cNvSpPr/>
          <p:nvPr/>
        </p:nvSpPr>
        <p:spPr>
          <a:xfrm>
            <a:off x="354579" y="-1"/>
            <a:ext cx="515222" cy="3362637"/>
          </a:xfrm>
          <a:custGeom>
            <a:avLst/>
            <a:gdLst/>
            <a:ahLst/>
            <a:cxnLst/>
            <a:rect l="l" t="t" r="r" b="b"/>
            <a:pathLst>
              <a:path w="167640" h="1960245">
                <a:moveTo>
                  <a:pt x="167531" y="0"/>
                </a:moveTo>
                <a:lnTo>
                  <a:pt x="0" y="0"/>
                </a:lnTo>
                <a:lnTo>
                  <a:pt x="0" y="1960155"/>
                </a:lnTo>
                <a:lnTo>
                  <a:pt x="167531" y="1960155"/>
                </a:lnTo>
                <a:lnTo>
                  <a:pt x="167531" y="0"/>
                </a:lnTo>
                <a:close/>
              </a:path>
            </a:pathLst>
          </a:cu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wrap="square" lIns="0" tIns="0" rIns="0" bIns="0" rtlCol="0"/>
          <a:lstStyle/>
          <a:p>
            <a:pPr marL="0" marR="0" lvl="0" indent="0" defTabSz="86986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712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8609A537-869C-12C5-2C1F-B3A4D7A9B0F3}"/>
              </a:ext>
            </a:extLst>
          </p:cNvPr>
          <p:cNvSpPr/>
          <p:nvPr userDrawn="1"/>
        </p:nvSpPr>
        <p:spPr>
          <a:xfrm>
            <a:off x="-20447682" y="4188178"/>
            <a:ext cx="12267702" cy="3182942"/>
          </a:xfrm>
          <a:prstGeom prst="rect">
            <a:avLst/>
          </a:prstGeom>
          <a:solidFill>
            <a:srgbClr val="8064A2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86986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12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0A22A527-EA40-9368-6937-C1634D39029F}"/>
              </a:ext>
            </a:extLst>
          </p:cNvPr>
          <p:cNvSpPr/>
          <p:nvPr userDrawn="1"/>
        </p:nvSpPr>
        <p:spPr>
          <a:xfrm>
            <a:off x="-1" y="4382309"/>
            <a:ext cx="28445847" cy="27609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569" dirty="0"/>
          </a:p>
        </p:txBody>
      </p:sp>
      <p:sp>
        <p:nvSpPr>
          <p:cNvPr id="12" name="텍스트 개체 틀 11">
            <a:extLst>
              <a:ext uri="{FF2B5EF4-FFF2-40B4-BE49-F238E27FC236}">
                <a16:creationId xmlns:a16="http://schemas.microsoft.com/office/drawing/2014/main" id="{AEC61C82-43EE-074D-F32C-ABF09B0CCE2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69801" y="4766223"/>
            <a:ext cx="27323747" cy="863619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None/>
              <a:defRPr sz="2664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5pPr marL="1739737" indent="0">
              <a:buNone/>
              <a:defRPr/>
            </a:lvl5pPr>
          </a:lstStyle>
          <a:p>
            <a:pPr lvl="0"/>
            <a:r>
              <a:rPr lang="en-US" altLang="ko-KR" dirty="0"/>
              <a:t>Author name</a:t>
            </a:r>
            <a:endParaRPr lang="ko-KR" altLang="en-US" dirty="0"/>
          </a:p>
        </p:txBody>
      </p:sp>
      <p:sp>
        <p:nvSpPr>
          <p:cNvPr id="14" name="텍스트 개체 틀 13">
            <a:extLst>
              <a:ext uri="{FF2B5EF4-FFF2-40B4-BE49-F238E27FC236}">
                <a16:creationId xmlns:a16="http://schemas.microsoft.com/office/drawing/2014/main" id="{D8718296-232B-ABB2-48B9-D1B5BB75EE2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60306" y="7430637"/>
            <a:ext cx="27837839" cy="1144838"/>
          </a:xfrm>
        </p:spPr>
        <p:txBody>
          <a:bodyPr anchor="ctr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5137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Affiliation, Country</a:t>
            </a:r>
            <a:endParaRPr lang="ko-KR" altLang="en-US" dirty="0"/>
          </a:p>
        </p:txBody>
      </p:sp>
      <p:sp>
        <p:nvSpPr>
          <p:cNvPr id="31" name="사각형: 둥근 한쪽 모서리 30">
            <a:extLst>
              <a:ext uri="{FF2B5EF4-FFF2-40B4-BE49-F238E27FC236}">
                <a16:creationId xmlns:a16="http://schemas.microsoft.com/office/drawing/2014/main" id="{CD528BC1-B686-21CC-3437-B94C1C2F1694}"/>
              </a:ext>
            </a:extLst>
          </p:cNvPr>
          <p:cNvSpPr/>
          <p:nvPr userDrawn="1"/>
        </p:nvSpPr>
        <p:spPr>
          <a:xfrm flipV="1">
            <a:off x="-29183" y="7143262"/>
            <a:ext cx="28475029" cy="2201218"/>
          </a:xfrm>
          <a:prstGeom prst="round1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569"/>
          </a:p>
        </p:txBody>
      </p:sp>
      <p:sp>
        <p:nvSpPr>
          <p:cNvPr id="32" name="텍스트 개체 틀 11">
            <a:extLst>
              <a:ext uri="{FF2B5EF4-FFF2-40B4-BE49-F238E27FC236}">
                <a16:creationId xmlns:a16="http://schemas.microsoft.com/office/drawing/2014/main" id="{37B48986-C872-55F7-E5B9-1D6299B6C9D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69801" y="7252034"/>
            <a:ext cx="27323747" cy="1983674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None/>
              <a:defRPr sz="2664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5pPr marL="1739737" indent="0">
              <a:buNone/>
              <a:defRPr/>
            </a:lvl5pPr>
          </a:lstStyle>
          <a:p>
            <a:pPr lvl="0"/>
            <a:r>
              <a:rPr lang="en-US" altLang="ko-KR" dirty="0"/>
              <a:t>Affiliation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67352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053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3302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0418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9314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4001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34035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16881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50570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54184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084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텍스트 개체 틀 17">
            <a:extLst>
              <a:ext uri="{FF2B5EF4-FFF2-40B4-BE49-F238E27FC236}">
                <a16:creationId xmlns:a16="http://schemas.microsoft.com/office/drawing/2014/main" id="{D67C68EE-31BA-57CC-2F13-F72BC86CF67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864821" y="653323"/>
            <a:ext cx="5955572" cy="1381524"/>
          </a:xfrm>
          <a:solidFill>
            <a:schemeClr val="bg2"/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6279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P-000</a:t>
            </a:r>
            <a:endParaRPr lang="ko-KR" alt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5A759F99-B79A-ED30-157E-E9C966C10933}"/>
              </a:ext>
            </a:extLst>
          </p:cNvPr>
          <p:cNvSpPr/>
          <p:nvPr userDrawn="1"/>
        </p:nvSpPr>
        <p:spPr>
          <a:xfrm>
            <a:off x="1980026" y="10140461"/>
            <a:ext cx="24840366" cy="31171914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569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4E5E09F-F7D5-E5C6-6713-EF57D7AEF36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980030" y="10115613"/>
            <a:ext cx="24840366" cy="3119676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4566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34934" indent="0">
              <a:buFontTx/>
              <a:buNone/>
              <a:defRPr/>
            </a:lvl2pPr>
            <a:lvl3pPr marL="869869" indent="0">
              <a:buFontTx/>
              <a:buNone/>
              <a:defRPr/>
            </a:lvl3pPr>
            <a:lvl4pPr marL="1304803" indent="0">
              <a:buFontTx/>
              <a:buNone/>
              <a:defRPr/>
            </a:lvl4pPr>
            <a:lvl5pPr marL="1739737" indent="0">
              <a:buFontTx/>
              <a:buNone/>
              <a:defRPr/>
            </a:lvl5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12" name="텍스트 개체 틀 11">
            <a:extLst>
              <a:ext uri="{FF2B5EF4-FFF2-40B4-BE49-F238E27FC236}">
                <a16:creationId xmlns:a16="http://schemas.microsoft.com/office/drawing/2014/main" id="{AEC61C82-43EE-074D-F32C-ABF09B0CCE2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80030" y="7162589"/>
            <a:ext cx="24840366" cy="1144838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761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5pPr marL="1739737" indent="0">
              <a:buNone/>
              <a:defRPr/>
            </a:lvl5pPr>
          </a:lstStyle>
          <a:p>
            <a:pPr lvl="0"/>
            <a:r>
              <a:rPr lang="en-US" altLang="ko-KR" dirty="0"/>
              <a:t>Author name</a:t>
            </a:r>
            <a:endParaRPr lang="ko-KR" altLang="en-US" dirty="0"/>
          </a:p>
        </p:txBody>
      </p:sp>
      <p:sp>
        <p:nvSpPr>
          <p:cNvPr id="14" name="텍스트 개체 틀 13">
            <a:extLst>
              <a:ext uri="{FF2B5EF4-FFF2-40B4-BE49-F238E27FC236}">
                <a16:creationId xmlns:a16="http://schemas.microsoft.com/office/drawing/2014/main" id="{D8718296-232B-ABB2-48B9-D1B5BB75EE2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80030" y="8453913"/>
            <a:ext cx="24840366" cy="1144838"/>
          </a:xfr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761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Affiliation, Country</a:t>
            </a:r>
            <a:endParaRPr lang="ko-KR" altLang="en-US" dirty="0"/>
          </a:p>
        </p:txBody>
      </p:sp>
      <p:sp>
        <p:nvSpPr>
          <p:cNvPr id="8" name="텍스트 개체 틀 7">
            <a:extLst>
              <a:ext uri="{FF2B5EF4-FFF2-40B4-BE49-F238E27FC236}">
                <a16:creationId xmlns:a16="http://schemas.microsoft.com/office/drawing/2014/main" id="{4A7EE6B9-FB3B-891F-EAB6-22C80EB8EA1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980030" y="4556436"/>
            <a:ext cx="24840366" cy="2446428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0940" b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Abstract Title</a:t>
            </a:r>
            <a:endParaRPr lang="ko-KR" altLang="en-US" dirty="0"/>
          </a:p>
        </p:txBody>
      </p:sp>
      <p:pic>
        <p:nvPicPr>
          <p:cNvPr id="7" name="그림 6" descr="스크린샷, 텍스트, 마조렐 블루이(가) 표시된 사진&#10;&#10;자동 생성된 설명">
            <a:extLst>
              <a:ext uri="{FF2B5EF4-FFF2-40B4-BE49-F238E27FC236}">
                <a16:creationId xmlns:a16="http://schemas.microsoft.com/office/drawing/2014/main" id="{7E7CF4E4-E137-B893-006E-AF07F0717D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2" y="1117290"/>
            <a:ext cx="6953072" cy="2239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3111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>
            <a:extLst>
              <a:ext uri="{FF2B5EF4-FFF2-40B4-BE49-F238E27FC236}">
                <a16:creationId xmlns:a16="http://schemas.microsoft.com/office/drawing/2014/main" id="{8D6F5C2C-90FF-D5A5-0322-2138963E6535}"/>
              </a:ext>
            </a:extLst>
          </p:cNvPr>
          <p:cNvSpPr/>
          <p:nvPr userDrawn="1"/>
        </p:nvSpPr>
        <p:spPr>
          <a:xfrm>
            <a:off x="-102280" y="1975534"/>
            <a:ext cx="28548126" cy="376305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569"/>
          </a:p>
        </p:txBody>
      </p:sp>
      <p:sp>
        <p:nvSpPr>
          <p:cNvPr id="8" name="텍스트 개체 틀 7">
            <a:extLst>
              <a:ext uri="{FF2B5EF4-FFF2-40B4-BE49-F238E27FC236}">
                <a16:creationId xmlns:a16="http://schemas.microsoft.com/office/drawing/2014/main" id="{4A7EE6B9-FB3B-891F-EAB6-22C80EB8EA1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4074" y="2418530"/>
            <a:ext cx="27323747" cy="987699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4566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Abstract Title</a:t>
            </a:r>
            <a:endParaRPr lang="ko-KR" altLang="en-US" dirty="0"/>
          </a:p>
        </p:txBody>
      </p:sp>
      <p:sp>
        <p:nvSpPr>
          <p:cNvPr id="25" name="내용 개체 틀 2">
            <a:extLst>
              <a:ext uri="{FF2B5EF4-FFF2-40B4-BE49-F238E27FC236}">
                <a16:creationId xmlns:a16="http://schemas.microsoft.com/office/drawing/2014/main" id="{1A15AAF7-7B93-CB06-05D4-A3B9C6E4970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83924" y="8292755"/>
            <a:ext cx="12994445" cy="3350338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83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34934" indent="0">
              <a:buFontTx/>
              <a:buNone/>
              <a:defRPr/>
            </a:lvl2pPr>
            <a:lvl3pPr marL="869869" indent="0">
              <a:buFontTx/>
              <a:buNone/>
              <a:defRPr/>
            </a:lvl3pPr>
            <a:lvl4pPr marL="1304803" indent="0">
              <a:buFontTx/>
              <a:buNone/>
              <a:defRPr/>
            </a:lvl4pPr>
            <a:lvl5pPr marL="1739737" indent="0">
              <a:buFontTx/>
              <a:buNone/>
              <a:defRPr/>
            </a:lvl5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18" name="텍스트 개체 틀 17">
            <a:extLst>
              <a:ext uri="{FF2B5EF4-FFF2-40B4-BE49-F238E27FC236}">
                <a16:creationId xmlns:a16="http://schemas.microsoft.com/office/drawing/2014/main" id="{D67C68EE-31BA-57CC-2F13-F72BC86CF67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500975" y="259661"/>
            <a:ext cx="4429169" cy="1096619"/>
          </a:xfrm>
          <a:solidFill>
            <a:srgbClr val="002060"/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186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Abstract No.</a:t>
            </a:r>
            <a:endParaRPr lang="ko-KR" altLang="en-US" dirty="0"/>
          </a:p>
        </p:txBody>
      </p:sp>
      <p:sp>
        <p:nvSpPr>
          <p:cNvPr id="31" name="사각형: 둥근 한쪽 모서리 30">
            <a:extLst>
              <a:ext uri="{FF2B5EF4-FFF2-40B4-BE49-F238E27FC236}">
                <a16:creationId xmlns:a16="http://schemas.microsoft.com/office/drawing/2014/main" id="{CD528BC1-B686-21CC-3437-B94C1C2F1694}"/>
              </a:ext>
            </a:extLst>
          </p:cNvPr>
          <p:cNvSpPr/>
          <p:nvPr userDrawn="1"/>
        </p:nvSpPr>
        <p:spPr>
          <a:xfrm flipV="1">
            <a:off x="-29183" y="5804162"/>
            <a:ext cx="28475029" cy="2201218"/>
          </a:xfrm>
          <a:prstGeom prst="round1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569" dirty="0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9D2E9E0C-81FC-17CF-FFDF-57F6B364F7D6}"/>
              </a:ext>
            </a:extLst>
          </p:cNvPr>
          <p:cNvSpPr/>
          <p:nvPr userDrawn="1"/>
        </p:nvSpPr>
        <p:spPr>
          <a:xfrm>
            <a:off x="-29182" y="42126679"/>
            <a:ext cx="28856990" cy="114483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569"/>
          </a:p>
        </p:txBody>
      </p:sp>
      <p:sp>
        <p:nvSpPr>
          <p:cNvPr id="14" name="텍스트 개체 틀 13">
            <a:extLst>
              <a:ext uri="{FF2B5EF4-FFF2-40B4-BE49-F238E27FC236}">
                <a16:creationId xmlns:a16="http://schemas.microsoft.com/office/drawing/2014/main" id="{D8718296-232B-ABB2-48B9-D1B5BB75EE2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4074" y="6091537"/>
            <a:ext cx="27333241" cy="522424"/>
          </a:xfrm>
        </p:spPr>
        <p:txBody>
          <a:bodyPr anchor="ctr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2664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Author Name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F68BB08-DACB-723D-CB94-894E0D4E8901}"/>
              </a:ext>
            </a:extLst>
          </p:cNvPr>
          <p:cNvSpPr txBox="1"/>
          <p:nvPr userDrawn="1"/>
        </p:nvSpPr>
        <p:spPr>
          <a:xfrm>
            <a:off x="-6" y="42350780"/>
            <a:ext cx="28856990" cy="565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044" kern="1200" dirty="0">
                <a:solidFill>
                  <a:schemeClr val="bg1"/>
                </a:solidFill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n-cs"/>
              </a:rPr>
              <a:t>The 59th Congress of Korean Radiological Technologists &amp; International Conference</a:t>
            </a:r>
            <a:r>
              <a:rPr lang="en-US" altLang="ko-KR" sz="3044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 l  Seoul, South Korea</a:t>
            </a:r>
            <a:endParaRPr lang="ko-KR" altLang="en-US" sz="3044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경기천년제목 Medium" panose="02020603020101020101" pitchFamily="18" charset="-127"/>
              <a:ea typeface="경기천년제목 Medium" panose="02020603020101020101" pitchFamily="18" charset="-127"/>
            </a:endParaRPr>
          </a:p>
        </p:txBody>
      </p:sp>
      <p:sp>
        <p:nvSpPr>
          <p:cNvPr id="2" name="내용 개체 틀 2">
            <a:extLst>
              <a:ext uri="{FF2B5EF4-FFF2-40B4-BE49-F238E27FC236}">
                <a16:creationId xmlns:a16="http://schemas.microsoft.com/office/drawing/2014/main" id="{A12BF48D-2440-BE87-226E-4AFB14EB2EE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13942437" y="8292755"/>
            <a:ext cx="14274064" cy="3350338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83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34934" indent="0">
              <a:buFontTx/>
              <a:buNone/>
              <a:defRPr/>
            </a:lvl2pPr>
            <a:lvl3pPr marL="869869" indent="0">
              <a:buFontTx/>
              <a:buNone/>
              <a:defRPr/>
            </a:lvl3pPr>
            <a:lvl4pPr marL="1304803" indent="0">
              <a:buFontTx/>
              <a:buNone/>
              <a:defRPr/>
            </a:lvl4pPr>
            <a:lvl5pPr marL="1739737" indent="0">
              <a:buFontTx/>
              <a:buNone/>
              <a:defRPr/>
            </a:lvl5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6" name="텍스트 개체 틀 13">
            <a:extLst>
              <a:ext uri="{FF2B5EF4-FFF2-40B4-BE49-F238E27FC236}">
                <a16:creationId xmlns:a16="http://schemas.microsoft.com/office/drawing/2014/main" id="{84457565-BAFC-3FD7-3982-D108774A7C7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4074" y="6944502"/>
            <a:ext cx="27333241" cy="522424"/>
          </a:xfrm>
        </p:spPr>
        <p:txBody>
          <a:bodyPr anchor="ctr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2664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Affiliation, Country</a:t>
            </a:r>
          </a:p>
        </p:txBody>
      </p:sp>
      <p:pic>
        <p:nvPicPr>
          <p:cNvPr id="9" name="그림 8" descr="스크린샷, 텍스트, 마조렐 블루이(가) 표시된 사진&#10;&#10;자동 생성된 설명">
            <a:extLst>
              <a:ext uri="{FF2B5EF4-FFF2-40B4-BE49-F238E27FC236}">
                <a16:creationId xmlns:a16="http://schemas.microsoft.com/office/drawing/2014/main" id="{C1A8053D-9CC8-2BB8-533E-1492F95D48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58" y="53383"/>
            <a:ext cx="5865933" cy="188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93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>
            <a:extLst>
              <a:ext uri="{FF2B5EF4-FFF2-40B4-BE49-F238E27FC236}">
                <a16:creationId xmlns:a16="http://schemas.microsoft.com/office/drawing/2014/main" id="{8D6F5C2C-90FF-D5A5-0322-2138963E6535}"/>
              </a:ext>
            </a:extLst>
          </p:cNvPr>
          <p:cNvSpPr/>
          <p:nvPr userDrawn="1"/>
        </p:nvSpPr>
        <p:spPr>
          <a:xfrm>
            <a:off x="-102280" y="1975534"/>
            <a:ext cx="28548126" cy="376305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569"/>
          </a:p>
        </p:txBody>
      </p:sp>
      <p:sp>
        <p:nvSpPr>
          <p:cNvPr id="8" name="텍스트 개체 틀 7">
            <a:extLst>
              <a:ext uri="{FF2B5EF4-FFF2-40B4-BE49-F238E27FC236}">
                <a16:creationId xmlns:a16="http://schemas.microsoft.com/office/drawing/2014/main" id="{4A7EE6B9-FB3B-891F-EAB6-22C80EB8EA1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4074" y="2418530"/>
            <a:ext cx="27323747" cy="987699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4566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Abstract Title</a:t>
            </a:r>
            <a:endParaRPr lang="ko-KR" altLang="en-US" dirty="0"/>
          </a:p>
        </p:txBody>
      </p:sp>
      <p:sp>
        <p:nvSpPr>
          <p:cNvPr id="25" name="내용 개체 틀 2">
            <a:extLst>
              <a:ext uri="{FF2B5EF4-FFF2-40B4-BE49-F238E27FC236}">
                <a16:creationId xmlns:a16="http://schemas.microsoft.com/office/drawing/2014/main" id="{1A15AAF7-7B93-CB06-05D4-A3B9C6E4970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83924" y="8292755"/>
            <a:ext cx="12994445" cy="3350338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83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34934" indent="0">
              <a:buFontTx/>
              <a:buNone/>
              <a:defRPr/>
            </a:lvl2pPr>
            <a:lvl3pPr marL="869869" indent="0">
              <a:buFontTx/>
              <a:buNone/>
              <a:defRPr/>
            </a:lvl3pPr>
            <a:lvl4pPr marL="1304803" indent="0">
              <a:buFontTx/>
              <a:buNone/>
              <a:defRPr/>
            </a:lvl4pPr>
            <a:lvl5pPr marL="1739737" indent="0">
              <a:buFontTx/>
              <a:buNone/>
              <a:defRPr/>
            </a:lvl5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18" name="텍스트 개체 틀 17">
            <a:extLst>
              <a:ext uri="{FF2B5EF4-FFF2-40B4-BE49-F238E27FC236}">
                <a16:creationId xmlns:a16="http://schemas.microsoft.com/office/drawing/2014/main" id="{D67C68EE-31BA-57CC-2F13-F72BC86CF67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500975" y="259661"/>
            <a:ext cx="4429169" cy="1096619"/>
          </a:xfrm>
          <a:solidFill>
            <a:srgbClr val="002060"/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4186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Abstract No.</a:t>
            </a:r>
            <a:endParaRPr lang="ko-KR" altLang="en-US" dirty="0"/>
          </a:p>
        </p:txBody>
      </p:sp>
      <p:sp>
        <p:nvSpPr>
          <p:cNvPr id="31" name="사각형: 둥근 한쪽 모서리 30">
            <a:extLst>
              <a:ext uri="{FF2B5EF4-FFF2-40B4-BE49-F238E27FC236}">
                <a16:creationId xmlns:a16="http://schemas.microsoft.com/office/drawing/2014/main" id="{CD528BC1-B686-21CC-3437-B94C1C2F1694}"/>
              </a:ext>
            </a:extLst>
          </p:cNvPr>
          <p:cNvSpPr/>
          <p:nvPr userDrawn="1"/>
        </p:nvSpPr>
        <p:spPr>
          <a:xfrm flipV="1">
            <a:off x="-29183" y="5804162"/>
            <a:ext cx="28475029" cy="2201218"/>
          </a:xfrm>
          <a:prstGeom prst="round1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569" dirty="0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9D2E9E0C-81FC-17CF-FFDF-57F6B364F7D6}"/>
              </a:ext>
            </a:extLst>
          </p:cNvPr>
          <p:cNvSpPr/>
          <p:nvPr userDrawn="1"/>
        </p:nvSpPr>
        <p:spPr>
          <a:xfrm>
            <a:off x="-29182" y="42126679"/>
            <a:ext cx="28856990" cy="114483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6569"/>
          </a:p>
        </p:txBody>
      </p:sp>
      <p:sp>
        <p:nvSpPr>
          <p:cNvPr id="14" name="텍스트 개체 틀 13">
            <a:extLst>
              <a:ext uri="{FF2B5EF4-FFF2-40B4-BE49-F238E27FC236}">
                <a16:creationId xmlns:a16="http://schemas.microsoft.com/office/drawing/2014/main" id="{D8718296-232B-ABB2-48B9-D1B5BB75EE2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4074" y="6091537"/>
            <a:ext cx="27333241" cy="522424"/>
          </a:xfrm>
        </p:spPr>
        <p:txBody>
          <a:bodyPr anchor="ctr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2664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Author Name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F68BB08-DACB-723D-CB94-894E0D4E8901}"/>
              </a:ext>
            </a:extLst>
          </p:cNvPr>
          <p:cNvSpPr txBox="1"/>
          <p:nvPr userDrawn="1"/>
        </p:nvSpPr>
        <p:spPr>
          <a:xfrm>
            <a:off x="-6" y="42350780"/>
            <a:ext cx="28856990" cy="565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044" kern="1200" dirty="0">
                <a:solidFill>
                  <a:schemeClr val="bg1"/>
                </a:solidFill>
                <a:latin typeface="경기천년제목 Medium" panose="02020603020101020101" pitchFamily="18" charset="-127"/>
                <a:ea typeface="경기천년제목 Medium" panose="02020603020101020101" pitchFamily="18" charset="-127"/>
                <a:cs typeface="+mn-cs"/>
              </a:rPr>
              <a:t>The 59th Congress of Korean Radiological Technologists &amp; International Conference</a:t>
            </a:r>
            <a:r>
              <a:rPr lang="en-US" altLang="ko-KR" sz="3044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경기천년제목 Medium" panose="02020603020101020101" pitchFamily="18" charset="-127"/>
                <a:ea typeface="경기천년제목 Medium" panose="02020603020101020101" pitchFamily="18" charset="-127"/>
              </a:rPr>
              <a:t> l  Seoul, South Korea</a:t>
            </a:r>
            <a:endParaRPr lang="ko-KR" altLang="en-US" sz="3044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경기천년제목 Medium" panose="02020603020101020101" pitchFamily="18" charset="-127"/>
              <a:ea typeface="경기천년제목 Medium" panose="02020603020101020101" pitchFamily="18" charset="-127"/>
            </a:endParaRPr>
          </a:p>
        </p:txBody>
      </p:sp>
      <p:sp>
        <p:nvSpPr>
          <p:cNvPr id="2" name="내용 개체 틀 2">
            <a:extLst>
              <a:ext uri="{FF2B5EF4-FFF2-40B4-BE49-F238E27FC236}">
                <a16:creationId xmlns:a16="http://schemas.microsoft.com/office/drawing/2014/main" id="{A12BF48D-2440-BE87-226E-4AFB14EB2EE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13942437" y="8292755"/>
            <a:ext cx="14274064" cy="3350338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83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34934" indent="0">
              <a:buFontTx/>
              <a:buNone/>
              <a:defRPr/>
            </a:lvl2pPr>
            <a:lvl3pPr marL="869869" indent="0">
              <a:buFontTx/>
              <a:buNone/>
              <a:defRPr/>
            </a:lvl3pPr>
            <a:lvl4pPr marL="1304803" indent="0">
              <a:buFontTx/>
              <a:buNone/>
              <a:defRPr/>
            </a:lvl4pPr>
            <a:lvl5pPr marL="1739737" indent="0">
              <a:buFontTx/>
              <a:buNone/>
              <a:defRPr/>
            </a:lvl5pPr>
          </a:lstStyle>
          <a:p>
            <a:pPr lvl="0"/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6" name="텍스트 개체 틀 13">
            <a:extLst>
              <a:ext uri="{FF2B5EF4-FFF2-40B4-BE49-F238E27FC236}">
                <a16:creationId xmlns:a16="http://schemas.microsoft.com/office/drawing/2014/main" id="{84457565-BAFC-3FD7-3982-D108774A7C7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4074" y="6944502"/>
            <a:ext cx="27333241" cy="522424"/>
          </a:xfrm>
        </p:spPr>
        <p:txBody>
          <a:bodyPr anchor="ctr">
            <a:noAutofit/>
          </a:bodyPr>
          <a:lstStyle>
            <a:lvl1pPr marL="0" indent="0" algn="l">
              <a:spcBef>
                <a:spcPts val="0"/>
              </a:spcBef>
              <a:buFontTx/>
              <a:buNone/>
              <a:defRPr sz="2664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Affiliation, Country</a:t>
            </a:r>
          </a:p>
        </p:txBody>
      </p:sp>
      <p:pic>
        <p:nvPicPr>
          <p:cNvPr id="9" name="그림 8" descr="스크린샷, 텍스트, 마조렐 블루이(가) 표시된 사진&#10;&#10;자동 생성된 설명">
            <a:extLst>
              <a:ext uri="{FF2B5EF4-FFF2-40B4-BE49-F238E27FC236}">
                <a16:creationId xmlns:a16="http://schemas.microsoft.com/office/drawing/2014/main" id="{C1A8053D-9CC8-2BB8-533E-1492F95D48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58" y="53383"/>
            <a:ext cx="5865933" cy="188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687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CEDA6DE-0E65-06E9-9FA6-70A7B3B03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4730" y="10770118"/>
            <a:ext cx="24840762" cy="17970491"/>
          </a:xfrm>
        </p:spPr>
        <p:txBody>
          <a:bodyPr anchor="b"/>
          <a:lstStyle>
            <a:lvl1pPr>
              <a:defRPr sz="5708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3B8DBD0-14C2-248F-65DA-B9C8CC826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64730" y="28910445"/>
            <a:ext cx="24840762" cy="9449889"/>
          </a:xfrm>
        </p:spPr>
        <p:txBody>
          <a:bodyPr/>
          <a:lstStyle>
            <a:lvl1pPr marL="0" indent="0">
              <a:buNone/>
              <a:defRPr sz="2283">
                <a:solidFill>
                  <a:schemeClr val="tx1">
                    <a:tint val="75000"/>
                  </a:schemeClr>
                </a:solidFill>
              </a:defRPr>
            </a:lvl1pPr>
            <a:lvl2pPr marL="434934" indent="0">
              <a:buNone/>
              <a:defRPr sz="1903">
                <a:solidFill>
                  <a:schemeClr val="tx1">
                    <a:tint val="75000"/>
                  </a:schemeClr>
                </a:solidFill>
              </a:defRPr>
            </a:lvl2pPr>
            <a:lvl3pPr marL="869869" indent="0">
              <a:buNone/>
              <a:defRPr sz="1712">
                <a:solidFill>
                  <a:schemeClr val="tx1">
                    <a:tint val="75000"/>
                  </a:schemeClr>
                </a:solidFill>
              </a:defRPr>
            </a:lvl3pPr>
            <a:lvl4pPr marL="1304803" indent="0">
              <a:buNone/>
              <a:defRPr sz="1522">
                <a:solidFill>
                  <a:schemeClr val="tx1">
                    <a:tint val="75000"/>
                  </a:schemeClr>
                </a:solidFill>
              </a:defRPr>
            </a:lvl4pPr>
            <a:lvl5pPr marL="1739737" indent="0">
              <a:buNone/>
              <a:defRPr sz="1522">
                <a:solidFill>
                  <a:schemeClr val="tx1">
                    <a:tint val="75000"/>
                  </a:schemeClr>
                </a:solidFill>
              </a:defRPr>
            </a:lvl5pPr>
            <a:lvl6pPr marL="2174672" indent="0">
              <a:buNone/>
              <a:defRPr sz="1522">
                <a:solidFill>
                  <a:schemeClr val="tx1">
                    <a:tint val="75000"/>
                  </a:schemeClr>
                </a:solidFill>
              </a:defRPr>
            </a:lvl6pPr>
            <a:lvl7pPr marL="2609606" indent="0">
              <a:buNone/>
              <a:defRPr sz="1522">
                <a:solidFill>
                  <a:schemeClr val="tx1">
                    <a:tint val="75000"/>
                  </a:schemeClr>
                </a:solidFill>
              </a:defRPr>
            </a:lvl7pPr>
            <a:lvl8pPr marL="3044541" indent="0">
              <a:buNone/>
              <a:defRPr sz="1522">
                <a:solidFill>
                  <a:schemeClr val="tx1">
                    <a:tint val="75000"/>
                  </a:schemeClr>
                </a:solidFill>
              </a:defRPr>
            </a:lvl8pPr>
            <a:lvl9pPr marL="3479475" indent="0">
              <a:buNone/>
              <a:defRPr sz="15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BB282D6-B229-DF9B-E738-E3F63897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56EE049-18F8-6CA7-57F4-75C54EE35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8336F11-898D-BBF9-012C-29FE5CF7A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7860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5A9B2E-49B5-1A4C-AA8B-A3D80C079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E2A3A12-CF2A-3A14-D908-D79B7A461D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79832" y="11500730"/>
            <a:ext cx="12347138" cy="2740916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41206A7-36D0-D0C0-B5C0-7B8389F91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71946" y="11500730"/>
            <a:ext cx="12348648" cy="2740916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FAA9A36-7D1B-1DA9-E767-E35D098FE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A10C4BD-CE31-8295-5796-39A96AEB4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83F6975-5CE3-446A-0E56-59F01893A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3174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E42E57-7DF5-250A-361C-4D406910C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4362" y="2300787"/>
            <a:ext cx="24839252" cy="834916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2912882-39CA-9796-6B28-5BDABD18B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4361" y="10590670"/>
            <a:ext cx="12184040" cy="5189589"/>
          </a:xfrm>
        </p:spPr>
        <p:txBody>
          <a:bodyPr anchor="b"/>
          <a:lstStyle>
            <a:lvl1pPr marL="0" indent="0">
              <a:buNone/>
              <a:defRPr sz="2283" b="1"/>
            </a:lvl1pPr>
            <a:lvl2pPr marL="434934" indent="0">
              <a:buNone/>
              <a:defRPr sz="1903" b="1"/>
            </a:lvl2pPr>
            <a:lvl3pPr marL="869869" indent="0">
              <a:buNone/>
              <a:defRPr sz="1712" b="1"/>
            </a:lvl3pPr>
            <a:lvl4pPr marL="1304803" indent="0">
              <a:buNone/>
              <a:defRPr sz="1522" b="1"/>
            </a:lvl4pPr>
            <a:lvl5pPr marL="1739737" indent="0">
              <a:buNone/>
              <a:defRPr sz="1522" b="1"/>
            </a:lvl5pPr>
            <a:lvl6pPr marL="2174672" indent="0">
              <a:buNone/>
              <a:defRPr sz="1522" b="1"/>
            </a:lvl6pPr>
            <a:lvl7pPr marL="2609606" indent="0">
              <a:buNone/>
              <a:defRPr sz="1522" b="1"/>
            </a:lvl7pPr>
            <a:lvl8pPr marL="3044541" indent="0">
              <a:buNone/>
              <a:defRPr sz="1522" b="1"/>
            </a:lvl8pPr>
            <a:lvl9pPr marL="3479475" indent="0">
              <a:buNone/>
              <a:defRPr sz="1522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AAAF250-636D-68B3-EEFA-B1C6FA4C67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84361" y="15780258"/>
            <a:ext cx="12184040" cy="2320974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E989526-9BCA-8907-AD0C-58F16D1F51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4580678" y="10590670"/>
            <a:ext cx="12242936" cy="5189589"/>
          </a:xfrm>
        </p:spPr>
        <p:txBody>
          <a:bodyPr anchor="b"/>
          <a:lstStyle>
            <a:lvl1pPr marL="0" indent="0">
              <a:buNone/>
              <a:defRPr sz="2283" b="1"/>
            </a:lvl1pPr>
            <a:lvl2pPr marL="434934" indent="0">
              <a:buNone/>
              <a:defRPr sz="1903" b="1"/>
            </a:lvl2pPr>
            <a:lvl3pPr marL="869869" indent="0">
              <a:buNone/>
              <a:defRPr sz="1712" b="1"/>
            </a:lvl3pPr>
            <a:lvl4pPr marL="1304803" indent="0">
              <a:buNone/>
              <a:defRPr sz="1522" b="1"/>
            </a:lvl4pPr>
            <a:lvl5pPr marL="1739737" indent="0">
              <a:buNone/>
              <a:defRPr sz="1522" b="1"/>
            </a:lvl5pPr>
            <a:lvl6pPr marL="2174672" indent="0">
              <a:buNone/>
              <a:defRPr sz="1522" b="1"/>
            </a:lvl6pPr>
            <a:lvl7pPr marL="2609606" indent="0">
              <a:buNone/>
              <a:defRPr sz="1522" b="1"/>
            </a:lvl7pPr>
            <a:lvl8pPr marL="3044541" indent="0">
              <a:buNone/>
              <a:defRPr sz="1522" b="1"/>
            </a:lvl8pPr>
            <a:lvl9pPr marL="3479475" indent="0">
              <a:buNone/>
              <a:defRPr sz="1522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2FC2D5B-5374-7076-2739-478EB09E31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4580678" y="15780258"/>
            <a:ext cx="12242936" cy="2320974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8D8D6CE-DDA9-920E-ED6E-6D924E872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8787766-B2EF-7DA3-C36F-49D905E0B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C38B787-3B66-D6AF-89CD-936425E3E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5953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BB22C8-2598-6E18-13C7-13010A4B6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D3D0D97-ED4A-B5A5-E65F-284A1B5BB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549B399-8642-2115-7105-DEB8DBBEB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F2C18DB-54E6-ADD2-D0E3-B3D8E7AF6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325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EB5C0DC-CE05-E64E-E5D6-3E278D01B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75CF9E7-A1AB-02D5-A7AD-5B9C89C15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4CF27E1-1460-6BEA-0D13-5C0A185EF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601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E849C-28B0-4206-8ED3-0AAD3C003DB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3838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76CFD78-1B7A-0E73-3F18-202B2C102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034" y="2300661"/>
            <a:ext cx="24840366" cy="83476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904212C-FEF2-F8A9-9ACF-AF6F3FB95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0034" y="11497670"/>
            <a:ext cx="24840366" cy="27411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00A71E4-2C05-F789-FE0C-2DB1067E3B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980032" y="40039342"/>
            <a:ext cx="6480096" cy="23006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35566-D69A-444A-AB67-CAE8A1348B5D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E42F432-94F6-DAF6-C79C-3C49A8C453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540145" y="40039342"/>
            <a:ext cx="9720143" cy="23006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6EF47D8-3EA0-85F1-C4EF-EB49EF5452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40302" y="40039342"/>
            <a:ext cx="6480096" cy="23006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D1406-F2D1-481B-A499-02D9CE7B9A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207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869869" rtl="0" eaLnBrk="1" latinLnBrk="1" hangingPunct="1">
        <a:lnSpc>
          <a:spcPct val="90000"/>
        </a:lnSpc>
        <a:spcBef>
          <a:spcPct val="0"/>
        </a:spcBef>
        <a:buNone/>
        <a:defRPr sz="418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7467" indent="-217467" algn="l" defTabSz="869869" rtl="0" eaLnBrk="1" latinLnBrk="1" hangingPunct="1">
        <a:lnSpc>
          <a:spcPct val="90000"/>
        </a:lnSpc>
        <a:spcBef>
          <a:spcPts val="951"/>
        </a:spcBef>
        <a:buFont typeface="Arial" panose="020B0604020202020204" pitchFamily="34" charset="0"/>
        <a:buChar char="•"/>
        <a:defRPr sz="2664" kern="1200">
          <a:solidFill>
            <a:schemeClr val="tx1"/>
          </a:solidFill>
          <a:latin typeface="+mn-lt"/>
          <a:ea typeface="+mn-ea"/>
          <a:cs typeface="+mn-cs"/>
        </a:defRPr>
      </a:lvl1pPr>
      <a:lvl2pPr marL="652402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2283" kern="1200">
          <a:solidFill>
            <a:schemeClr val="tx1"/>
          </a:solidFill>
          <a:latin typeface="+mn-lt"/>
          <a:ea typeface="+mn-ea"/>
          <a:cs typeface="+mn-cs"/>
        </a:defRPr>
      </a:lvl2pPr>
      <a:lvl3pPr marL="1087336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903" kern="1200">
          <a:solidFill>
            <a:schemeClr val="tx1"/>
          </a:solidFill>
          <a:latin typeface="+mn-lt"/>
          <a:ea typeface="+mn-ea"/>
          <a:cs typeface="+mn-cs"/>
        </a:defRPr>
      </a:lvl3pPr>
      <a:lvl4pPr marL="1522270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12" kern="1200">
          <a:solidFill>
            <a:schemeClr val="tx1"/>
          </a:solidFill>
          <a:latin typeface="+mn-lt"/>
          <a:ea typeface="+mn-ea"/>
          <a:cs typeface="+mn-cs"/>
        </a:defRPr>
      </a:lvl4pPr>
      <a:lvl5pPr marL="1957205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12" kern="1200">
          <a:solidFill>
            <a:schemeClr val="tx1"/>
          </a:solidFill>
          <a:latin typeface="+mn-lt"/>
          <a:ea typeface="+mn-ea"/>
          <a:cs typeface="+mn-cs"/>
        </a:defRPr>
      </a:lvl5pPr>
      <a:lvl6pPr marL="2392139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12" kern="1200">
          <a:solidFill>
            <a:schemeClr val="tx1"/>
          </a:solidFill>
          <a:latin typeface="+mn-lt"/>
          <a:ea typeface="+mn-ea"/>
          <a:cs typeface="+mn-cs"/>
        </a:defRPr>
      </a:lvl6pPr>
      <a:lvl7pPr marL="2827073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12" kern="1200">
          <a:solidFill>
            <a:schemeClr val="tx1"/>
          </a:solidFill>
          <a:latin typeface="+mn-lt"/>
          <a:ea typeface="+mn-ea"/>
          <a:cs typeface="+mn-cs"/>
        </a:defRPr>
      </a:lvl7pPr>
      <a:lvl8pPr marL="3262008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12" kern="1200">
          <a:solidFill>
            <a:schemeClr val="tx1"/>
          </a:solidFill>
          <a:latin typeface="+mn-lt"/>
          <a:ea typeface="+mn-ea"/>
          <a:cs typeface="+mn-cs"/>
        </a:defRPr>
      </a:lvl8pPr>
      <a:lvl9pPr marL="3696942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1pPr>
      <a:lvl2pPr marL="434934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2pPr>
      <a:lvl3pPr marL="869869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3pPr>
      <a:lvl4pPr marL="1304803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4pPr>
      <a:lvl5pPr marL="1739737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5pPr>
      <a:lvl6pPr marL="2174672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6pPr>
      <a:lvl7pPr marL="2609606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7pPr>
      <a:lvl8pPr marL="3044541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8pPr>
      <a:lvl9pPr marL="3479475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07" userDrawn="1">
          <p15:clr>
            <a:srgbClr val="F26B43"/>
          </p15:clr>
        </p15:guide>
        <p15:guide id="2" pos="907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25CB5A9-B3DB-1C47-4A05-D49F514AD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832" y="2300787"/>
            <a:ext cx="24840762" cy="8349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CE7A9D3-60E0-F501-43C1-90975A5C48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79832" y="11500730"/>
            <a:ext cx="24840762" cy="27409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AA5611D-E30E-9D6E-205F-6E4D21AF60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979831" y="40041062"/>
            <a:ext cx="6480133" cy="229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E849C-28B0-4206-8ED3-0AAD3C003DB8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938E816-0925-A15D-1F96-14D48947B1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539735" y="40041062"/>
            <a:ext cx="9720955" cy="229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D973262-8DED-C8AD-7204-96FB1DCBAE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340461" y="40041062"/>
            <a:ext cx="6480133" cy="229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5E022-98B2-42C2-ADDD-8712059C9D8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9460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5" r:id="rId2"/>
    <p:sldLayoutId id="2147483686" r:id="rId3"/>
    <p:sldLayoutId id="2147483687" r:id="rId4"/>
    <p:sldLayoutId id="2147483688" r:id="rId5"/>
    <p:sldLayoutId id="2147483689" r:id="rId6"/>
  </p:sldLayoutIdLst>
  <p:txStyles>
    <p:titleStyle>
      <a:lvl1pPr algn="l" defTabSz="869869" rtl="0" eaLnBrk="1" latinLnBrk="1" hangingPunct="1">
        <a:lnSpc>
          <a:spcPct val="90000"/>
        </a:lnSpc>
        <a:spcBef>
          <a:spcPct val="0"/>
        </a:spcBef>
        <a:buNone/>
        <a:defRPr sz="418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7467" indent="-217467" algn="l" defTabSz="869869" rtl="0" eaLnBrk="1" latinLnBrk="1" hangingPunct="1">
        <a:lnSpc>
          <a:spcPct val="90000"/>
        </a:lnSpc>
        <a:spcBef>
          <a:spcPts val="951"/>
        </a:spcBef>
        <a:buFont typeface="Arial" panose="020B0604020202020204" pitchFamily="34" charset="0"/>
        <a:buChar char="•"/>
        <a:defRPr sz="2664" kern="1200">
          <a:solidFill>
            <a:schemeClr val="tx1"/>
          </a:solidFill>
          <a:latin typeface="+mn-lt"/>
          <a:ea typeface="+mn-ea"/>
          <a:cs typeface="+mn-cs"/>
        </a:defRPr>
      </a:lvl1pPr>
      <a:lvl2pPr marL="652402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2283" kern="1200">
          <a:solidFill>
            <a:schemeClr val="tx1"/>
          </a:solidFill>
          <a:latin typeface="+mn-lt"/>
          <a:ea typeface="+mn-ea"/>
          <a:cs typeface="+mn-cs"/>
        </a:defRPr>
      </a:lvl2pPr>
      <a:lvl3pPr marL="1087336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903" kern="1200">
          <a:solidFill>
            <a:schemeClr val="tx1"/>
          </a:solidFill>
          <a:latin typeface="+mn-lt"/>
          <a:ea typeface="+mn-ea"/>
          <a:cs typeface="+mn-cs"/>
        </a:defRPr>
      </a:lvl3pPr>
      <a:lvl4pPr marL="1522270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12" kern="1200">
          <a:solidFill>
            <a:schemeClr val="tx1"/>
          </a:solidFill>
          <a:latin typeface="+mn-lt"/>
          <a:ea typeface="+mn-ea"/>
          <a:cs typeface="+mn-cs"/>
        </a:defRPr>
      </a:lvl4pPr>
      <a:lvl5pPr marL="1957205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12" kern="1200">
          <a:solidFill>
            <a:schemeClr val="tx1"/>
          </a:solidFill>
          <a:latin typeface="+mn-lt"/>
          <a:ea typeface="+mn-ea"/>
          <a:cs typeface="+mn-cs"/>
        </a:defRPr>
      </a:lvl5pPr>
      <a:lvl6pPr marL="2392139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12" kern="1200">
          <a:solidFill>
            <a:schemeClr val="tx1"/>
          </a:solidFill>
          <a:latin typeface="+mn-lt"/>
          <a:ea typeface="+mn-ea"/>
          <a:cs typeface="+mn-cs"/>
        </a:defRPr>
      </a:lvl6pPr>
      <a:lvl7pPr marL="2827073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12" kern="1200">
          <a:solidFill>
            <a:schemeClr val="tx1"/>
          </a:solidFill>
          <a:latin typeface="+mn-lt"/>
          <a:ea typeface="+mn-ea"/>
          <a:cs typeface="+mn-cs"/>
        </a:defRPr>
      </a:lvl7pPr>
      <a:lvl8pPr marL="3262008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12" kern="1200">
          <a:solidFill>
            <a:schemeClr val="tx1"/>
          </a:solidFill>
          <a:latin typeface="+mn-lt"/>
          <a:ea typeface="+mn-ea"/>
          <a:cs typeface="+mn-cs"/>
        </a:defRPr>
      </a:lvl8pPr>
      <a:lvl9pPr marL="3696942" indent="-217467" algn="l" defTabSz="869869" rtl="0" eaLnBrk="1" latinLnBrk="1" hangingPunct="1">
        <a:lnSpc>
          <a:spcPct val="90000"/>
        </a:lnSpc>
        <a:spcBef>
          <a:spcPts val="476"/>
        </a:spcBef>
        <a:buFont typeface="Arial" panose="020B0604020202020204" pitchFamily="34" charset="0"/>
        <a:buChar char="•"/>
        <a:defRPr sz="17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1pPr>
      <a:lvl2pPr marL="434934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2pPr>
      <a:lvl3pPr marL="869869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3pPr>
      <a:lvl4pPr marL="1304803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4pPr>
      <a:lvl5pPr marL="1739737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5pPr>
      <a:lvl6pPr marL="2174672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6pPr>
      <a:lvl7pPr marL="2609606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7pPr>
      <a:lvl8pPr marL="3044541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8pPr>
      <a:lvl9pPr marL="3479475" algn="l" defTabSz="869869" rtl="0" eaLnBrk="1" latinLnBrk="1" hangingPunct="1">
        <a:defRPr sz="17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35566-D69A-444A-AB67-CAE8A1348B5D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D1406-F2D1-481B-A499-02D9CE7B9A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3669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txStyles>
    <p:titleStyle>
      <a:lvl1pPr algn="l" defTabSz="2880086" rtl="0" eaLnBrk="1" latinLnBrk="1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1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5EE5DAC4-AB65-8874-F3F2-189D6645A86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A180DDF-6187-0849-B904-3E350A7C0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538" y="9057301"/>
            <a:ext cx="12994446" cy="31578548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텍스트 개체 틀 5">
            <a:extLst>
              <a:ext uri="{FF2B5EF4-FFF2-40B4-BE49-F238E27FC236}">
                <a16:creationId xmlns:a16="http://schemas.microsoft.com/office/drawing/2014/main" id="{C1276B9C-54B5-FD01-484E-79DA8AC843A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FA4D9CB-AF28-469B-849B-A53BF9A7953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8" name="내용 개체 틀 7">
            <a:extLst>
              <a:ext uri="{FF2B5EF4-FFF2-40B4-BE49-F238E27FC236}">
                <a16:creationId xmlns:a16="http://schemas.microsoft.com/office/drawing/2014/main" id="{C043B317-E4D2-89A6-CC72-993CD58820E4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13940051" y="9057301"/>
            <a:ext cx="14274064" cy="31578548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9" name="텍스트 개체 틀 8">
            <a:extLst>
              <a:ext uri="{FF2B5EF4-FFF2-40B4-BE49-F238E27FC236}">
                <a16:creationId xmlns:a16="http://schemas.microsoft.com/office/drawing/2014/main" id="{988AC64C-D9BF-8C82-2F7A-2E72F26524F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6048592"/>
      </p:ext>
    </p:extLst>
  </p:cSld>
  <p:clrMapOvr>
    <a:masterClrMapping/>
  </p:clrMapOvr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2013 - 2022 테마">
  <a:themeElements>
    <a:clrScheme name="Office 2013 - 2022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7cbf2ee6-7391-4c03-b07a-3137c8a2243c}" enabled="1" method="Standard" siteId="{ac144e41-8001-48f0-9e1c-170716ed06b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</TotalTime>
  <Words>0</Words>
  <Application>Microsoft Office PowerPoint</Application>
  <PresentationFormat>사용자 지정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경기천년제목 Medium</vt:lpstr>
      <vt:lpstr>맑은 고딕</vt:lpstr>
      <vt:lpstr>Arial</vt:lpstr>
      <vt:lpstr>Calibri</vt:lpstr>
      <vt:lpstr>Calibri Light</vt:lpstr>
      <vt:lpstr>디자인 사용자 지정</vt:lpstr>
      <vt:lpstr>1_디자인 사용자 지정</vt:lpstr>
      <vt:lpstr>1_Office 2013 - 2022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Amy Kwon</dc:creator>
  <cp:lastModifiedBy>전진희</cp:lastModifiedBy>
  <cp:revision>20</cp:revision>
  <dcterms:created xsi:type="dcterms:W3CDTF">2023-02-20T12:23:30Z</dcterms:created>
  <dcterms:modified xsi:type="dcterms:W3CDTF">2024-08-26T08:05:33Z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cbf2ee6-7391-4c03-b07a-3137c8a2243c_Enabled">
    <vt:lpwstr>true</vt:lpwstr>
  </property>
  <property fmtid="{D5CDD505-2E9C-101B-9397-08002B2CF9AE}" pid="3" name="MSIP_Label_7cbf2ee6-7391-4c03-b07a-3137c8a2243c_SetDate">
    <vt:lpwstr>2023-02-20T12:28:05Z</vt:lpwstr>
  </property>
  <property fmtid="{D5CDD505-2E9C-101B-9397-08002B2CF9AE}" pid="4" name="MSIP_Label_7cbf2ee6-7391-4c03-b07a-3137c8a2243c_Method">
    <vt:lpwstr>Standard</vt:lpwstr>
  </property>
  <property fmtid="{D5CDD505-2E9C-101B-9397-08002B2CF9AE}" pid="5" name="MSIP_Label_7cbf2ee6-7391-4c03-b07a-3137c8a2243c_Name">
    <vt:lpwstr>Internal</vt:lpwstr>
  </property>
  <property fmtid="{D5CDD505-2E9C-101B-9397-08002B2CF9AE}" pid="6" name="MSIP_Label_7cbf2ee6-7391-4c03-b07a-3137c8a2243c_SiteId">
    <vt:lpwstr>ac144e41-8001-48f0-9e1c-170716ed06b6</vt:lpwstr>
  </property>
  <property fmtid="{D5CDD505-2E9C-101B-9397-08002B2CF9AE}" pid="7" name="MSIP_Label_7cbf2ee6-7391-4c03-b07a-3137c8a2243c_ActionId">
    <vt:lpwstr>562d4e6c-7e9c-4352-83b1-c22d8e92ba56</vt:lpwstr>
  </property>
  <property fmtid="{D5CDD505-2E9C-101B-9397-08002B2CF9AE}" pid="8" name="MSIP_Label_7cbf2ee6-7391-4c03-b07a-3137c8a2243c_ContentBits">
    <vt:lpwstr>1</vt:lpwstr>
  </property>
  <property fmtid="{D5CDD505-2E9C-101B-9397-08002B2CF9AE}" pid="9" name="ClassificationContentMarkingHeaderLocations">
    <vt:lpwstr>Office 테마:8</vt:lpwstr>
  </property>
  <property fmtid="{D5CDD505-2E9C-101B-9397-08002B2CF9AE}" pid="10" name="ClassificationContentMarkingHeaderText">
    <vt:lpwstr>Internal use</vt:lpwstr>
  </property>
</Properties>
</file>